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notesMasterIdLst>
    <p:notesMasterId r:id="rId4"/>
  </p:notesMasterIdLst>
  <p:handoutMasterIdLst>
    <p:handoutMasterId r:id="rId5"/>
  </p:handoutMasterIdLst>
  <p:sldIdLst>
    <p:sldId id="392" r:id="rId2"/>
    <p:sldId id="283" r:id="rId3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82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CB94D-B273-4CE0-993A-45876DE56E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0BE0DBE-18DE-4AE7-92E8-0C3306BC8856}">
      <dgm:prSet phldrT="[Text]"/>
      <dgm:spPr/>
      <dgm:t>
        <a:bodyPr/>
        <a:lstStyle/>
        <a:p>
          <a:r>
            <a:rPr lang="de-DE" dirty="0" smtClean="0"/>
            <a:t>70 n. Chr.</a:t>
          </a:r>
          <a:endParaRPr lang="de-DE" dirty="0"/>
        </a:p>
      </dgm:t>
    </dgm:pt>
    <dgm:pt modelId="{DD22FA83-44EC-4B6E-B806-5448DA046577}" type="parTrans" cxnId="{3BC40E13-E4A4-41AF-9147-46DBC8052E83}">
      <dgm:prSet/>
      <dgm:spPr/>
      <dgm:t>
        <a:bodyPr/>
        <a:lstStyle/>
        <a:p>
          <a:endParaRPr lang="de-DE"/>
        </a:p>
      </dgm:t>
    </dgm:pt>
    <dgm:pt modelId="{6824CABA-9B27-4F6D-9C36-E54D88DE6B28}" type="sibTrans" cxnId="{3BC40E13-E4A4-41AF-9147-46DBC8052E83}">
      <dgm:prSet/>
      <dgm:spPr/>
      <dgm:t>
        <a:bodyPr/>
        <a:lstStyle/>
        <a:p>
          <a:endParaRPr lang="de-DE"/>
        </a:p>
      </dgm:t>
    </dgm:pt>
    <dgm:pt modelId="{E6FA62DF-5C7D-4BCA-9B31-EE8A2FC96017}">
      <dgm:prSet phldrT="[Text]"/>
      <dgm:spPr/>
      <dgm:t>
        <a:bodyPr/>
        <a:lstStyle/>
        <a:p>
          <a:r>
            <a:rPr lang="de-DE" dirty="0" smtClean="0"/>
            <a:t>80 n. Chr.</a:t>
          </a:r>
          <a:endParaRPr lang="de-DE" dirty="0"/>
        </a:p>
      </dgm:t>
    </dgm:pt>
    <dgm:pt modelId="{ABEE890D-FE34-48FA-ACD1-E105F95DE969}" type="parTrans" cxnId="{0CEB2271-5C87-47CE-9C54-AEE578AE3BCA}">
      <dgm:prSet/>
      <dgm:spPr/>
      <dgm:t>
        <a:bodyPr/>
        <a:lstStyle/>
        <a:p>
          <a:endParaRPr lang="de-DE"/>
        </a:p>
      </dgm:t>
    </dgm:pt>
    <dgm:pt modelId="{460157D6-F931-42D8-9722-31AF741D376A}" type="sibTrans" cxnId="{0CEB2271-5C87-47CE-9C54-AEE578AE3BCA}">
      <dgm:prSet/>
      <dgm:spPr/>
      <dgm:t>
        <a:bodyPr/>
        <a:lstStyle/>
        <a:p>
          <a:endParaRPr lang="de-DE"/>
        </a:p>
      </dgm:t>
    </dgm:pt>
    <dgm:pt modelId="{F01A8BAD-0307-49CE-816B-8C3B86866A49}">
      <dgm:prSet phldrT="[Text]"/>
      <dgm:spPr/>
      <dgm:t>
        <a:bodyPr/>
        <a:lstStyle/>
        <a:p>
          <a:r>
            <a:rPr lang="de-DE" dirty="0" smtClean="0"/>
            <a:t>90 n. Chr.</a:t>
          </a:r>
          <a:endParaRPr lang="de-DE" dirty="0"/>
        </a:p>
      </dgm:t>
    </dgm:pt>
    <dgm:pt modelId="{CC384D13-8BFA-47FE-9427-823D65C9C60A}" type="parTrans" cxnId="{EAC5EBDB-4215-4760-A084-2B82737EE0EF}">
      <dgm:prSet/>
      <dgm:spPr/>
      <dgm:t>
        <a:bodyPr/>
        <a:lstStyle/>
        <a:p>
          <a:endParaRPr lang="de-DE"/>
        </a:p>
      </dgm:t>
    </dgm:pt>
    <dgm:pt modelId="{78AB43FA-3DCA-47CE-B445-F595BED4DE64}" type="sibTrans" cxnId="{EAC5EBDB-4215-4760-A084-2B82737EE0EF}">
      <dgm:prSet/>
      <dgm:spPr/>
      <dgm:t>
        <a:bodyPr/>
        <a:lstStyle/>
        <a:p>
          <a:endParaRPr lang="de-DE"/>
        </a:p>
      </dgm:t>
    </dgm:pt>
    <dgm:pt modelId="{F88F5501-C48F-40D7-B936-0B8C317EDDC9}">
      <dgm:prSet phldrT="[Text]"/>
      <dgm:spPr/>
      <dgm:t>
        <a:bodyPr/>
        <a:lstStyle/>
        <a:p>
          <a:r>
            <a:rPr lang="de-DE" dirty="0" smtClean="0"/>
            <a:t>100 n. Chr.</a:t>
          </a:r>
          <a:endParaRPr lang="de-DE" dirty="0"/>
        </a:p>
      </dgm:t>
    </dgm:pt>
    <dgm:pt modelId="{A90E899E-BBB2-4B8C-B354-CDFD8EFF5157}" type="parTrans" cxnId="{F0ECF6D0-75E6-4377-8437-537574DB18EC}">
      <dgm:prSet/>
      <dgm:spPr/>
      <dgm:t>
        <a:bodyPr/>
        <a:lstStyle/>
        <a:p>
          <a:endParaRPr lang="de-DE"/>
        </a:p>
      </dgm:t>
    </dgm:pt>
    <dgm:pt modelId="{F2D597A3-CECB-4629-AC84-B011127D52C3}" type="sibTrans" cxnId="{F0ECF6D0-75E6-4377-8437-537574DB18EC}">
      <dgm:prSet/>
      <dgm:spPr/>
      <dgm:t>
        <a:bodyPr/>
        <a:lstStyle/>
        <a:p>
          <a:endParaRPr lang="de-DE"/>
        </a:p>
      </dgm:t>
    </dgm:pt>
    <dgm:pt modelId="{8E222C26-0E55-4846-9C92-E214B89E7651}" type="pres">
      <dgm:prSet presAssocID="{A47CB94D-B273-4CE0-993A-45876DE56E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C2CE45A-0D10-4A3A-8F25-101DBE14BF10}" type="pres">
      <dgm:prSet presAssocID="{A47CB94D-B273-4CE0-993A-45876DE56EE8}" presName="arrow" presStyleLbl="bgShp" presStyleIdx="0" presStyleCnt="1"/>
      <dgm:spPr/>
    </dgm:pt>
    <dgm:pt modelId="{9BBFA535-36A3-47F3-ACE0-68D391939500}" type="pres">
      <dgm:prSet presAssocID="{A47CB94D-B273-4CE0-993A-45876DE56EE8}" presName="linearProcess" presStyleCnt="0"/>
      <dgm:spPr/>
    </dgm:pt>
    <dgm:pt modelId="{D861504C-A566-4AA7-983C-BA2622E5B6AA}" type="pres">
      <dgm:prSet presAssocID="{B0BE0DBE-18DE-4AE7-92E8-0C3306BC8856}" presName="textNode" presStyleLbl="node1" presStyleIdx="0" presStyleCnt="4" custScaleX="65033" custScaleY="479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FE36A2-C8C4-4602-8AEA-9D9DE8B3576F}" type="pres">
      <dgm:prSet presAssocID="{6824CABA-9B27-4F6D-9C36-E54D88DE6B28}" presName="sibTrans" presStyleCnt="0"/>
      <dgm:spPr/>
    </dgm:pt>
    <dgm:pt modelId="{2DDB1ED4-1431-4F86-A647-DA28843A55EE}" type="pres">
      <dgm:prSet presAssocID="{E6FA62DF-5C7D-4BCA-9B31-EE8A2FC96017}" presName="textNode" presStyleLbl="node1" presStyleIdx="1" presStyleCnt="4" custScaleX="65033" custScaleY="479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E7DE89-30E4-4151-A414-2887FEB903EE}" type="pres">
      <dgm:prSet presAssocID="{460157D6-F931-42D8-9722-31AF741D376A}" presName="sibTrans" presStyleCnt="0"/>
      <dgm:spPr/>
    </dgm:pt>
    <dgm:pt modelId="{08827702-EC06-4A5D-A314-E7B3FFFAA780}" type="pres">
      <dgm:prSet presAssocID="{F01A8BAD-0307-49CE-816B-8C3B86866A49}" presName="textNode" presStyleLbl="node1" presStyleIdx="2" presStyleCnt="4" custScaleX="65033" custScaleY="479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1A23B6-576D-445D-AC77-AA06F6ECFB35}" type="pres">
      <dgm:prSet presAssocID="{78AB43FA-3DCA-47CE-B445-F595BED4DE64}" presName="sibTrans" presStyleCnt="0"/>
      <dgm:spPr/>
    </dgm:pt>
    <dgm:pt modelId="{C9909B31-AC7C-447A-90E6-88E70F53DFFA}" type="pres">
      <dgm:prSet presAssocID="{F88F5501-C48F-40D7-B936-0B8C317EDDC9}" presName="textNode" presStyleLbl="node1" presStyleIdx="3" presStyleCnt="4" custScaleX="65033" custScaleY="479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8C26910-412F-4EA4-91F2-E2C77E284544}" type="presOf" srcId="{A47CB94D-B273-4CE0-993A-45876DE56EE8}" destId="{8E222C26-0E55-4846-9C92-E214B89E7651}" srcOrd="0" destOrd="0" presId="urn:microsoft.com/office/officeart/2005/8/layout/hProcess9"/>
    <dgm:cxn modelId="{3BC40E13-E4A4-41AF-9147-46DBC8052E83}" srcId="{A47CB94D-B273-4CE0-993A-45876DE56EE8}" destId="{B0BE0DBE-18DE-4AE7-92E8-0C3306BC8856}" srcOrd="0" destOrd="0" parTransId="{DD22FA83-44EC-4B6E-B806-5448DA046577}" sibTransId="{6824CABA-9B27-4F6D-9C36-E54D88DE6B28}"/>
    <dgm:cxn modelId="{89D87830-A174-4791-BEDD-50ABEEC09429}" type="presOf" srcId="{E6FA62DF-5C7D-4BCA-9B31-EE8A2FC96017}" destId="{2DDB1ED4-1431-4F86-A647-DA28843A55EE}" srcOrd="0" destOrd="0" presId="urn:microsoft.com/office/officeart/2005/8/layout/hProcess9"/>
    <dgm:cxn modelId="{3C4A4A33-B1CC-4F41-BFDB-15A32C288009}" type="presOf" srcId="{F01A8BAD-0307-49CE-816B-8C3B86866A49}" destId="{08827702-EC06-4A5D-A314-E7B3FFFAA780}" srcOrd="0" destOrd="0" presId="urn:microsoft.com/office/officeart/2005/8/layout/hProcess9"/>
    <dgm:cxn modelId="{81CC8C87-C6FD-423D-817A-B4614E3DF87D}" type="presOf" srcId="{B0BE0DBE-18DE-4AE7-92E8-0C3306BC8856}" destId="{D861504C-A566-4AA7-983C-BA2622E5B6AA}" srcOrd="0" destOrd="0" presId="urn:microsoft.com/office/officeart/2005/8/layout/hProcess9"/>
    <dgm:cxn modelId="{0CEB2271-5C87-47CE-9C54-AEE578AE3BCA}" srcId="{A47CB94D-B273-4CE0-993A-45876DE56EE8}" destId="{E6FA62DF-5C7D-4BCA-9B31-EE8A2FC96017}" srcOrd="1" destOrd="0" parTransId="{ABEE890D-FE34-48FA-ACD1-E105F95DE969}" sibTransId="{460157D6-F931-42D8-9722-31AF741D376A}"/>
    <dgm:cxn modelId="{F0ECF6D0-75E6-4377-8437-537574DB18EC}" srcId="{A47CB94D-B273-4CE0-993A-45876DE56EE8}" destId="{F88F5501-C48F-40D7-B936-0B8C317EDDC9}" srcOrd="3" destOrd="0" parTransId="{A90E899E-BBB2-4B8C-B354-CDFD8EFF5157}" sibTransId="{F2D597A3-CECB-4629-AC84-B011127D52C3}"/>
    <dgm:cxn modelId="{8FC01CF8-B231-450D-876B-6A546CD7B657}" type="presOf" srcId="{F88F5501-C48F-40D7-B936-0B8C317EDDC9}" destId="{C9909B31-AC7C-447A-90E6-88E70F53DFFA}" srcOrd="0" destOrd="0" presId="urn:microsoft.com/office/officeart/2005/8/layout/hProcess9"/>
    <dgm:cxn modelId="{EAC5EBDB-4215-4760-A084-2B82737EE0EF}" srcId="{A47CB94D-B273-4CE0-993A-45876DE56EE8}" destId="{F01A8BAD-0307-49CE-816B-8C3B86866A49}" srcOrd="2" destOrd="0" parTransId="{CC384D13-8BFA-47FE-9427-823D65C9C60A}" sibTransId="{78AB43FA-3DCA-47CE-B445-F595BED4DE64}"/>
    <dgm:cxn modelId="{F053D8FF-C4A5-47D8-A260-7D2255810A12}" type="presParOf" srcId="{8E222C26-0E55-4846-9C92-E214B89E7651}" destId="{6C2CE45A-0D10-4A3A-8F25-101DBE14BF10}" srcOrd="0" destOrd="0" presId="urn:microsoft.com/office/officeart/2005/8/layout/hProcess9"/>
    <dgm:cxn modelId="{5D1CE526-9732-4EC5-967F-0DE67A72B5A8}" type="presParOf" srcId="{8E222C26-0E55-4846-9C92-E214B89E7651}" destId="{9BBFA535-36A3-47F3-ACE0-68D391939500}" srcOrd="1" destOrd="0" presId="urn:microsoft.com/office/officeart/2005/8/layout/hProcess9"/>
    <dgm:cxn modelId="{25B5D704-FDC1-479E-9C8A-E7D1D40E41E3}" type="presParOf" srcId="{9BBFA535-36A3-47F3-ACE0-68D391939500}" destId="{D861504C-A566-4AA7-983C-BA2622E5B6AA}" srcOrd="0" destOrd="0" presId="urn:microsoft.com/office/officeart/2005/8/layout/hProcess9"/>
    <dgm:cxn modelId="{8EE991DA-A1AF-4257-8F93-CEB909DCA9C8}" type="presParOf" srcId="{9BBFA535-36A3-47F3-ACE0-68D391939500}" destId="{C5FE36A2-C8C4-4602-8AEA-9D9DE8B3576F}" srcOrd="1" destOrd="0" presId="urn:microsoft.com/office/officeart/2005/8/layout/hProcess9"/>
    <dgm:cxn modelId="{13A2D70A-72AD-448B-B4AE-F33740646C91}" type="presParOf" srcId="{9BBFA535-36A3-47F3-ACE0-68D391939500}" destId="{2DDB1ED4-1431-4F86-A647-DA28843A55EE}" srcOrd="2" destOrd="0" presId="urn:microsoft.com/office/officeart/2005/8/layout/hProcess9"/>
    <dgm:cxn modelId="{5945847C-FF0D-403D-A56D-5EF0BE675B8B}" type="presParOf" srcId="{9BBFA535-36A3-47F3-ACE0-68D391939500}" destId="{4FE7DE89-30E4-4151-A414-2887FEB903EE}" srcOrd="3" destOrd="0" presId="urn:microsoft.com/office/officeart/2005/8/layout/hProcess9"/>
    <dgm:cxn modelId="{5FF1724E-CC80-4DCC-8B34-55D3B554604F}" type="presParOf" srcId="{9BBFA535-36A3-47F3-ACE0-68D391939500}" destId="{08827702-EC06-4A5D-A314-E7B3FFFAA780}" srcOrd="4" destOrd="0" presId="urn:microsoft.com/office/officeart/2005/8/layout/hProcess9"/>
    <dgm:cxn modelId="{7BDC0E4D-F1CB-4972-930A-1FA4AE5B4051}" type="presParOf" srcId="{9BBFA535-36A3-47F3-ACE0-68D391939500}" destId="{561A23B6-576D-445D-AC77-AA06F6ECFB35}" srcOrd="5" destOrd="0" presId="urn:microsoft.com/office/officeart/2005/8/layout/hProcess9"/>
    <dgm:cxn modelId="{3F810AF0-E762-44AB-9083-1EEE6094444B}" type="presParOf" srcId="{9BBFA535-36A3-47F3-ACE0-68D391939500}" destId="{C9909B31-AC7C-447A-90E6-88E70F53DFF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CE45A-0D10-4A3A-8F25-101DBE14BF10}">
      <dsp:nvSpPr>
        <dsp:cNvPr id="0" name=""/>
        <dsp:cNvSpPr/>
      </dsp:nvSpPr>
      <dsp:spPr>
        <a:xfrm>
          <a:off x="677737" y="0"/>
          <a:ext cx="7681021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1504C-A566-4AA7-983C-BA2622E5B6AA}">
      <dsp:nvSpPr>
        <dsp:cNvPr id="0" name=""/>
        <dsp:cNvSpPr/>
      </dsp:nvSpPr>
      <dsp:spPr>
        <a:xfrm>
          <a:off x="202328" y="1828805"/>
          <a:ext cx="1891564" cy="868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70 n. Chr.</a:t>
          </a:r>
          <a:endParaRPr lang="de-DE" sz="2800" kern="1200" dirty="0"/>
        </a:p>
      </dsp:txBody>
      <dsp:txXfrm>
        <a:off x="244717" y="1871194"/>
        <a:ext cx="1806786" cy="783573"/>
      </dsp:txXfrm>
    </dsp:sp>
    <dsp:sp modelId="{2DDB1ED4-1431-4F86-A647-DA28843A55EE}">
      <dsp:nvSpPr>
        <dsp:cNvPr id="0" name=""/>
        <dsp:cNvSpPr/>
      </dsp:nvSpPr>
      <dsp:spPr>
        <a:xfrm>
          <a:off x="2449086" y="1828805"/>
          <a:ext cx="1891564" cy="868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80 n. Chr.</a:t>
          </a:r>
          <a:endParaRPr lang="de-DE" sz="2800" kern="1200" dirty="0"/>
        </a:p>
      </dsp:txBody>
      <dsp:txXfrm>
        <a:off x="2491475" y="1871194"/>
        <a:ext cx="1806786" cy="783573"/>
      </dsp:txXfrm>
    </dsp:sp>
    <dsp:sp modelId="{08827702-EC06-4A5D-A314-E7B3FFFAA780}">
      <dsp:nvSpPr>
        <dsp:cNvPr id="0" name=""/>
        <dsp:cNvSpPr/>
      </dsp:nvSpPr>
      <dsp:spPr>
        <a:xfrm>
          <a:off x="4695845" y="1828805"/>
          <a:ext cx="1891564" cy="868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90 n. Chr.</a:t>
          </a:r>
          <a:endParaRPr lang="de-DE" sz="2800" kern="1200" dirty="0"/>
        </a:p>
      </dsp:txBody>
      <dsp:txXfrm>
        <a:off x="4738234" y="1871194"/>
        <a:ext cx="1806786" cy="783573"/>
      </dsp:txXfrm>
    </dsp:sp>
    <dsp:sp modelId="{C9909B31-AC7C-447A-90E6-88E70F53DFFA}">
      <dsp:nvSpPr>
        <dsp:cNvPr id="0" name=""/>
        <dsp:cNvSpPr/>
      </dsp:nvSpPr>
      <dsp:spPr>
        <a:xfrm>
          <a:off x="6942603" y="1828805"/>
          <a:ext cx="1891564" cy="868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100 n. Chr.</a:t>
          </a:r>
          <a:endParaRPr lang="de-DE" sz="2800" kern="1200" dirty="0"/>
        </a:p>
      </dsp:txBody>
      <dsp:txXfrm>
        <a:off x="6984992" y="1871194"/>
        <a:ext cx="1806786" cy="78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F5C3-63D4-46D2-8DC1-09E2DFF39E64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E5DE-4505-42E6-A54B-5CFC5F8C24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51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8DECD-0840-4E8D-AA32-70CC1E8C6589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2CC8-41A9-436D-8F40-FBBEFA272F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77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F2CC8-41A9-436D-8F40-FBBEFA272FB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45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95339"/>
                </a:solidFill>
              </a:rPr>
              <a:t>20.09.2014</a:t>
            </a:r>
            <a:endParaRPr lang="de-DE">
              <a:solidFill>
                <a:srgbClr val="79533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79533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‹Nr.›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95339"/>
                </a:solidFill>
              </a:rPr>
              <a:t>20.09.2014</a:t>
            </a:r>
            <a:endParaRPr lang="de-DE">
              <a:solidFill>
                <a:srgbClr val="79533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79533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‹Nr.›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3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95339"/>
                </a:solidFill>
              </a:rPr>
              <a:t>20.09.2014</a:t>
            </a:r>
            <a:endParaRPr lang="de-DE">
              <a:solidFill>
                <a:srgbClr val="79533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79533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‹Nr.›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8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95339"/>
                </a:solidFill>
              </a:rPr>
              <a:t>20.09.2014</a:t>
            </a:r>
            <a:endParaRPr lang="de-DE">
              <a:solidFill>
                <a:srgbClr val="79533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79533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‹Nr.›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4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95339"/>
                </a:solidFill>
              </a:rPr>
              <a:t>20.09.2014</a:t>
            </a:r>
            <a:endParaRPr lang="de-DE">
              <a:solidFill>
                <a:srgbClr val="79533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79533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‹Nr.›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95339"/>
                </a:solidFill>
              </a:rPr>
              <a:t>20.09.2014</a:t>
            </a:r>
            <a:endParaRPr lang="de-DE">
              <a:solidFill>
                <a:srgbClr val="79533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795339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‹Nr.›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8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95339"/>
                </a:solidFill>
              </a:rPr>
              <a:t>20.09.2014</a:t>
            </a:r>
            <a:endParaRPr lang="de-DE">
              <a:solidFill>
                <a:srgbClr val="795339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795339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‹Nr.›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1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95339"/>
                </a:solidFill>
              </a:rPr>
              <a:t>20.09.2014</a:t>
            </a:r>
            <a:endParaRPr lang="de-DE">
              <a:solidFill>
                <a:srgbClr val="79533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79533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‹Nr.›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9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95339"/>
                </a:solidFill>
              </a:rPr>
              <a:t>20.09.2014</a:t>
            </a:r>
            <a:endParaRPr lang="de-DE">
              <a:solidFill>
                <a:srgbClr val="795339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79533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‹Nr.›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0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95339"/>
                </a:solidFill>
              </a:rPr>
              <a:t>20.09.2014</a:t>
            </a:r>
            <a:endParaRPr lang="de-DE">
              <a:solidFill>
                <a:srgbClr val="79533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795339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‹Nr.›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0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795339"/>
                </a:solidFill>
              </a:rPr>
              <a:t>20.09.2014</a:t>
            </a:r>
            <a:endParaRPr lang="de-DE">
              <a:solidFill>
                <a:srgbClr val="79533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795339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‹Nr.›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38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0228"/>
          </a:xfrm>
        </p:spPr>
        <p:txBody>
          <a:bodyPr>
            <a:normAutofit/>
          </a:bodyPr>
          <a:lstStyle/>
          <a:p>
            <a:r>
              <a:rPr lang="de-DE" sz="2000" dirty="0" smtClean="0"/>
              <a:t>Die ungefähre Entstehung der Evangelien</a:t>
            </a:r>
            <a:endParaRPr lang="de-DE" sz="20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326226"/>
              </p:ext>
            </p:extLst>
          </p:nvPr>
        </p:nvGraphicFramePr>
        <p:xfrm>
          <a:off x="113697" y="836712"/>
          <a:ext cx="90364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1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96876" cy="163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9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1800" dirty="0" smtClean="0">
                <a:latin typeface="Century Gothic" panose="020B0502020202020204" pitchFamily="34" charset="0"/>
              </a:rPr>
              <a:t>Johannes ,              Lukas,                      Matthäus,                          Markus</a:t>
            </a:r>
            <a:endParaRPr lang="de-DE" sz="1800" dirty="0">
              <a:latin typeface="Century Gothic" panose="020B050202020202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de-DE" sz="1000" b="1" dirty="0" smtClean="0"/>
          </a:p>
          <a:p>
            <a:pPr indent="0">
              <a:buNone/>
            </a:pPr>
            <a:endParaRPr lang="de-DE" sz="1000" b="1" dirty="0"/>
          </a:p>
          <a:p>
            <a:pPr indent="0">
              <a:buNone/>
            </a:pPr>
            <a:endParaRPr lang="de-DE" sz="1000" b="1" dirty="0" smtClean="0"/>
          </a:p>
          <a:p>
            <a:pPr indent="0">
              <a:buNone/>
            </a:pPr>
            <a:endParaRPr lang="de-DE" sz="1000" b="1" dirty="0"/>
          </a:p>
          <a:p>
            <a:pPr indent="0">
              <a:buNone/>
            </a:pPr>
            <a:endParaRPr lang="de-DE" sz="1000" b="1" dirty="0" smtClean="0"/>
          </a:p>
          <a:p>
            <a:pPr indent="0">
              <a:buNone/>
            </a:pPr>
            <a:endParaRPr lang="de-DE" sz="1000" b="1" dirty="0"/>
          </a:p>
          <a:p>
            <a:pPr indent="0">
              <a:buNone/>
            </a:pPr>
            <a:endParaRPr lang="de-DE" sz="1000" b="1" dirty="0" smtClean="0"/>
          </a:p>
          <a:p>
            <a:pPr indent="0">
              <a:buNone/>
            </a:pPr>
            <a:endParaRPr lang="de-DE" sz="1000" b="1" dirty="0"/>
          </a:p>
          <a:p>
            <a:pPr indent="0">
              <a:buNone/>
            </a:pPr>
            <a:endParaRPr lang="de-DE" sz="1000" b="1" dirty="0" smtClean="0"/>
          </a:p>
          <a:p>
            <a:pPr indent="0">
              <a:buNone/>
            </a:pPr>
            <a:endParaRPr lang="de-DE" sz="1000" b="1" dirty="0"/>
          </a:p>
          <a:p>
            <a:pPr indent="0">
              <a:buNone/>
            </a:pPr>
            <a:endParaRPr lang="de-DE" sz="1000" b="1" dirty="0" smtClean="0"/>
          </a:p>
          <a:p>
            <a:pPr indent="0">
              <a:buNone/>
            </a:pPr>
            <a:endParaRPr lang="de-DE" sz="1000" b="1" dirty="0"/>
          </a:p>
          <a:p>
            <a:pPr indent="0">
              <a:buNone/>
            </a:pPr>
            <a:endParaRPr lang="de-DE" sz="1000" b="1" dirty="0" smtClean="0"/>
          </a:p>
          <a:p>
            <a:pPr indent="0">
              <a:buNone/>
            </a:pPr>
            <a:endParaRPr lang="de-DE" sz="1000" b="1" dirty="0"/>
          </a:p>
          <a:p>
            <a:pPr indent="0">
              <a:buNone/>
            </a:pPr>
            <a:endParaRPr lang="de-DE" sz="1000" b="1" dirty="0" smtClean="0"/>
          </a:p>
          <a:p>
            <a:pPr indent="0">
              <a:buNone/>
            </a:pPr>
            <a:endParaRPr lang="de-DE" sz="1000" b="1" dirty="0"/>
          </a:p>
          <a:p>
            <a:pPr indent="0">
              <a:buNone/>
            </a:pPr>
            <a:endParaRPr lang="de-DE" sz="1000" b="1" dirty="0" smtClean="0"/>
          </a:p>
          <a:p>
            <a:pPr indent="0">
              <a:buNone/>
            </a:pPr>
            <a:endParaRPr lang="de-DE" sz="1000" b="1" dirty="0"/>
          </a:p>
          <a:p>
            <a:pPr indent="0">
              <a:buNone/>
            </a:pPr>
            <a:endParaRPr lang="de-DE" sz="1000" b="1" dirty="0" smtClean="0"/>
          </a:p>
          <a:p>
            <a:pPr indent="0">
              <a:buNone/>
            </a:pPr>
            <a:endParaRPr lang="de-DE" sz="1000" b="1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9606"/>
            <a:ext cx="1644830" cy="2193107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>
                <a:solidFill>
                  <a:srgbClr val="795339"/>
                </a:solidFill>
              </a:rPr>
              <a:pPr/>
              <a:t>2</a:t>
            </a:fld>
            <a:endParaRPr lang="de-DE">
              <a:solidFill>
                <a:srgbClr val="795339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9552" y="58052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smtClean="0"/>
              <a:t>Klebe die Bilder zum Zeitstrahl und schreibe die Namen dazu!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40661"/>
            <a:ext cx="22066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0492"/>
            <a:ext cx="21161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46985"/>
            <a:ext cx="24082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„Mensch“</Template>
  <TotalTime>0</TotalTime>
  <Words>46</Words>
  <Application>Microsoft Office PowerPoint</Application>
  <PresentationFormat>Bildschirmpräsentation (4:3)</PresentationFormat>
  <Paragraphs>28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Die ungefähre Entstehung der Evangelien</vt:lpstr>
      <vt:lpstr>Johannes ,              Lukas,                      Matthäus,                          Markus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Anfangsgottesdienst Schuljahr 2014/15</dc:title>
  <dc:creator>Zimmermann</dc:creator>
  <cp:lastModifiedBy>Annette Zimmermann</cp:lastModifiedBy>
  <cp:revision>61</cp:revision>
  <cp:lastPrinted>2014-09-23T16:04:53Z</cp:lastPrinted>
  <dcterms:created xsi:type="dcterms:W3CDTF">2014-09-20T16:09:11Z</dcterms:created>
  <dcterms:modified xsi:type="dcterms:W3CDTF">2020-03-24T12:00:09Z</dcterms:modified>
</cp:coreProperties>
</file>