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"/>
  </p:notesMasterIdLst>
  <p:sldIdLst>
    <p:sldId id="299" r:id="rId2"/>
  </p:sldIdLst>
  <p:sldSz cx="9144000" cy="6858000" type="screen4x3"/>
  <p:notesSz cx="6858000" cy="994568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85" d="100"/>
          <a:sy n="85" d="100"/>
        </p:scale>
        <p:origin x="-36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692" y="-60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9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e-DE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7" y="0"/>
            <a:ext cx="2972421" cy="49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de-DE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724882"/>
            <a:ext cx="5485158" cy="4475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 zur Bearbeitung der Master-Textformate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6365"/>
            <a:ext cx="2972421" cy="49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e-DE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7" y="9446365"/>
            <a:ext cx="2972421" cy="49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51C5471-6A1E-4542-AF53-872F58BE2A6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3341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FB85F67-D8E7-4F7A-92B0-882738D88533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6392" name="Rectangle 1032" descr="Gold bar"/>
          <p:cNvSpPr>
            <a:spLocks noChangeArrowheads="1"/>
          </p:cNvSpPr>
          <p:nvPr/>
        </p:nvSpPr>
        <p:spPr bwMode="auto">
          <a:xfrm>
            <a:off x="228600" y="2889251"/>
            <a:ext cx="2870200" cy="2016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393" name="Rectangle 1033" descr="Orange bar"/>
          <p:cNvSpPr>
            <a:spLocks noChangeArrowheads="1"/>
          </p:cNvSpPr>
          <p:nvPr/>
        </p:nvSpPr>
        <p:spPr bwMode="auto">
          <a:xfrm>
            <a:off x="3098800" y="2889251"/>
            <a:ext cx="2870200" cy="2016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6394" name="Rectangle 1034" descr="Slate bar"/>
          <p:cNvSpPr>
            <a:spLocks noChangeArrowheads="1"/>
          </p:cNvSpPr>
          <p:nvPr/>
        </p:nvSpPr>
        <p:spPr bwMode="auto">
          <a:xfrm>
            <a:off x="5969000" y="2889251"/>
            <a:ext cx="2870200" cy="2016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4AD90-E5B9-4990-AA84-7610EF3E267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138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4"/>
            <a:ext cx="2057400" cy="58531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4"/>
            <a:ext cx="6019800" cy="585311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8F775-DF26-4F5B-9732-021CA610EE3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585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21891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41764"/>
            <a:ext cx="4038600" cy="21891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B6F09B7-E748-446E-A607-F381D4E6642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6990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0" y="1600201"/>
            <a:ext cx="4038600" cy="4530725"/>
          </a:xfrm>
        </p:spPr>
        <p:txBody>
          <a:bodyPr/>
          <a:lstStyle/>
          <a:p>
            <a:r>
              <a:rPr lang="de-DE" smtClean="0"/>
              <a:t>ClipArt durch Klicken auf Symbol hinzufügen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5BD3A63-89F8-4710-8CE8-6CD4B67064C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90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3C5AF-E893-4FB9-B44F-E6B4FF03772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8340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AAE1E-1048-4AA7-8AE7-76B4D387A58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25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B0E81-D9FE-4F9D-A334-9D484E89027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359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ADD9C-4036-45E6-BBC4-72AD5493ED2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282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222AA-228B-4F4D-8AD2-FE0A82A44CF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11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2B95E-4217-4DA6-B9B3-6D7D93BDE3A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32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5412A-B986-4717-B1E4-CDE2F17D9CA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89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BE1C7-BC5F-4EB1-9123-FD651C5C76A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306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4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de-DE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de-DE" smtClean="0"/>
              <a:t>Meine Kommunionvorbereitung</a:t>
            </a:r>
            <a:endParaRPr lang="de-DE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6AAA50C-BE4D-4654-9E50-4B7B3916400D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de-DE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de-DE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de-DE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Markus erzählt: Die Kleinen sind ein Vorbild       </a:t>
            </a:r>
            <a:r>
              <a:rPr lang="de-DE" sz="1000" dirty="0" smtClean="0"/>
              <a:t>Markus 10</a:t>
            </a:r>
            <a:endParaRPr lang="de-DE" sz="1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9429"/>
          </a:xfrm>
        </p:spPr>
        <p:txBody>
          <a:bodyPr/>
          <a:lstStyle/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„Seht, da kommt Jesus!“, rufen die Frauen.</a:t>
            </a: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Sie bringen ihre Kinder zu Jesus.</a:t>
            </a: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Jesus soll sie segnen.</a:t>
            </a: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Aber die Jünger sagen:</a:t>
            </a: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„Lasst Jesus in Ruhe!“</a:t>
            </a: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Sie wollen die Kinder wegschicken.</a:t>
            </a:r>
          </a:p>
          <a:p>
            <a:pPr marL="0" indent="0">
              <a:buNone/>
            </a:pPr>
            <a:endParaRPr lang="de-DE" sz="1600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Das sieht Jesus. Er ist wütend. Er ruft:</a:t>
            </a: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„Lasst sofort die Kinder zu mir! </a:t>
            </a: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Für Gott sind sie groß!</a:t>
            </a: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Sie sollen euch ein Vorbild sein.</a:t>
            </a: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Werdet wie sie!“</a:t>
            </a:r>
          </a:p>
          <a:p>
            <a:pPr marL="0" indent="0">
              <a:buNone/>
            </a:pPr>
            <a:endParaRPr lang="de-DE" sz="1600" dirty="0">
              <a:latin typeface="Century Gothic" pitchFamily="34" charset="0"/>
            </a:endParaRP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Jesus umarmt die Kinder.</a:t>
            </a:r>
          </a:p>
          <a:p>
            <a:pPr marL="0" indent="0">
              <a:buNone/>
            </a:pPr>
            <a:r>
              <a:rPr lang="de-DE" sz="1600" dirty="0" smtClean="0">
                <a:latin typeface="Century Gothic" pitchFamily="34" charset="0"/>
              </a:rPr>
              <a:t>Er legt ihnen die Hände auf und segnet sie.</a:t>
            </a:r>
          </a:p>
          <a:p>
            <a:pPr marL="0" indent="0">
              <a:buNone/>
            </a:pPr>
            <a:endParaRPr lang="de-DE" sz="1600" dirty="0">
              <a:latin typeface="Century Gothic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C5AF-E893-4FB9-B44F-E6B4FF03772D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612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</Words>
  <Application>Microsoft Office PowerPoint</Application>
  <PresentationFormat>Bildschirmpräsentation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Presentation</vt:lpstr>
      <vt:lpstr>Markus erzählt: Die Kleinen sind ein Vorbild       Markus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Meine Kommunionvorbereitung</dc:title>
  <dc:creator>Zimmermann</dc:creator>
  <cp:lastModifiedBy>Zimmermann</cp:lastModifiedBy>
  <cp:revision>47</cp:revision>
  <cp:lastPrinted>2014-02-27T15:13:12Z</cp:lastPrinted>
  <dcterms:created xsi:type="dcterms:W3CDTF">2012-07-17T10:16:36Z</dcterms:created>
  <dcterms:modified xsi:type="dcterms:W3CDTF">2015-01-20T17:05:39Z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TC060874521031</vt:lpwstr>
  </property>
</Properties>
</file>