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6"/>
  </p:notesMasterIdLst>
  <p:sldIdLst>
    <p:sldId id="258" r:id="rId2"/>
    <p:sldId id="273" r:id="rId3"/>
    <p:sldId id="275" r:id="rId4"/>
    <p:sldId id="276" r:id="rId5"/>
  </p:sldIdLst>
  <p:sldSz cx="9144000" cy="6858000" type="screen4x3"/>
  <p:notesSz cx="6858000" cy="99456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85" d="100"/>
          <a:sy n="85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92" y="-6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724882"/>
            <a:ext cx="5485158" cy="447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 zur Bearbeitung der Master-Textformate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1C5471-6A1E-4542-AF53-872F58BE2A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4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B85F67-D8E7-4F7A-92B0-882738D8853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6392" name="Rectangle 1032" descr="Gold bar"/>
          <p:cNvSpPr>
            <a:spLocks noChangeArrowheads="1"/>
          </p:cNvSpPr>
          <p:nvPr/>
        </p:nvSpPr>
        <p:spPr bwMode="auto">
          <a:xfrm>
            <a:off x="228600" y="2889251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3" name="Rectangle 1033" descr="Orange bar"/>
          <p:cNvSpPr>
            <a:spLocks noChangeArrowheads="1"/>
          </p:cNvSpPr>
          <p:nvPr/>
        </p:nvSpPr>
        <p:spPr bwMode="auto">
          <a:xfrm>
            <a:off x="3098800" y="2889251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4" name="Rectangle 1034" descr="Slate bar"/>
          <p:cNvSpPr>
            <a:spLocks noChangeArrowheads="1"/>
          </p:cNvSpPr>
          <p:nvPr/>
        </p:nvSpPr>
        <p:spPr bwMode="auto">
          <a:xfrm>
            <a:off x="5969000" y="2889251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4AD90-E5B9-4990-AA84-7610EF3E267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38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8F775-DF26-4F5B-9732-021CA610EE3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8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4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6F09B7-E748-446E-A607-F381D4E664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99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/>
          <a:p>
            <a:r>
              <a:rPr lang="de-DE" smtClean="0"/>
              <a:t>ClipArt durch Klicken auf Symbol hinzufügen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BD3A63-89F8-4710-8CE8-6CD4B67064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0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3C5AF-E893-4FB9-B44F-E6B4FF0377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34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AE1E-1048-4AA7-8AE7-76B4D387A5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2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0E81-D9FE-4F9D-A334-9D484E89027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DD9C-4036-45E6-BBC4-72AD5493ED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222AA-228B-4F4D-8AD2-FE0A82A44C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B95E-4217-4DA6-B9B3-6D7D93BDE3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3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5412A-B986-4717-B1E4-CDE2F17D9C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89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BE1C7-BC5F-4EB1-9123-FD651C5C76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0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6AAA50C-BE4D-4654-9E50-4B7B3916400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Lukas erzählt: Jesus freut sich über Zachäus              </a:t>
            </a:r>
            <a:r>
              <a:rPr lang="de-DE" sz="1000" dirty="0" smtClean="0"/>
              <a:t>Lukas 19</a:t>
            </a:r>
            <a:endParaRPr lang="de-DE" sz="1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In Jericho lebt Zachäus.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Keiner mag ihn, denn er ist Zöllner.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Und er betrügt die Leute.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1" t="12410" r="24267" b="6465"/>
          <a:stretch/>
        </p:blipFill>
        <p:spPr bwMode="auto">
          <a:xfrm>
            <a:off x="4283967" y="1659996"/>
            <a:ext cx="2026001" cy="299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Jesus kommt. Alle wollen ihn sehen.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Zachäus ist klein.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Deshalb steigt er auf einen Baum.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Alle rufen nach Jesus.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Doch Jesus sieht nur Zachäus.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Jesus sagt „Zachäus!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Ich möchte heute dein Gast sein.“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Die Leute ärgern sich und rufen: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„Was soll das!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Der betrügt uns.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Wie kann Jesus nur 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zu so einem gehen?“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8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Aber Zachäus freut sich</a:t>
            </a:r>
            <a:r>
              <a:rPr lang="de-DE" sz="1600" dirty="0" smtClean="0"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Jesus ist bei Zachäus.</a:t>
            </a: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                                                                        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Auf einmal sagt Zachäus: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 </a:t>
            </a:r>
            <a:r>
              <a:rPr lang="de-DE" sz="1600" dirty="0" smtClean="0">
                <a:latin typeface="Century Gothic" pitchFamily="34" charset="0"/>
              </a:rPr>
              <a:t>                                                                       „Ich will mein Leben ändern!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 </a:t>
            </a:r>
            <a:r>
              <a:rPr lang="de-DE" sz="1600" dirty="0" smtClean="0">
                <a:latin typeface="Century Gothic" pitchFamily="34" charset="0"/>
              </a:rPr>
              <a:t>                                                                        Ich habe zu viel Geld genommen.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 </a:t>
            </a:r>
            <a:r>
              <a:rPr lang="de-DE" sz="1600" dirty="0" smtClean="0">
                <a:latin typeface="Century Gothic" pitchFamily="34" charset="0"/>
              </a:rPr>
              <a:t>                                                                        Ich gebe das Geld zurück.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 </a:t>
            </a:r>
            <a:r>
              <a:rPr lang="de-DE" sz="1600" dirty="0" smtClean="0">
                <a:latin typeface="Century Gothic" pitchFamily="34" charset="0"/>
              </a:rPr>
              <a:t>                                                                        Und ich will mich 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 </a:t>
            </a:r>
            <a:r>
              <a:rPr lang="de-DE" sz="1600" dirty="0" smtClean="0">
                <a:latin typeface="Century Gothic" pitchFamily="34" charset="0"/>
              </a:rPr>
              <a:t>                                                                        um die Armen kümmern.“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Da lacht Jesus Zachäus an und sagt: „Heute ist ein guter Tag für dich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u</a:t>
            </a:r>
            <a:r>
              <a:rPr lang="de-DE" sz="1600" dirty="0" smtClean="0">
                <a:latin typeface="Century Gothic" pitchFamily="34" charset="0"/>
              </a:rPr>
              <a:t>nd deine Familie Gott vergibt dir.“</a:t>
            </a: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Versöhnungsmahl mit Jesus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8435" name="Picture 3" descr="C:\Users\Zimmermann\Pictures\Eigene Bilder\Schule\Kommunion Zell\Kommunion 2012\4. Treffen\0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6" t="63858" r="32091" b="6804"/>
          <a:stretch/>
        </p:blipFill>
        <p:spPr bwMode="auto">
          <a:xfrm>
            <a:off x="3419872" y="3491035"/>
            <a:ext cx="2866444" cy="233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4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Bildschirmpräsentation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Presentation</vt:lpstr>
      <vt:lpstr>Lukas erzählt: Jesus freut sich über Zachäus              Lukas 19</vt:lpstr>
      <vt:lpstr>PowerPoint-Präsentation</vt:lpstr>
      <vt:lpstr>PowerPoint-Präsentation</vt:lpstr>
      <vt:lpstr>Versöhnungsmahl mit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Kommunionvorbereitung</dc:title>
  <dc:creator>Zimmermann</dc:creator>
  <cp:lastModifiedBy>Zimmermann</cp:lastModifiedBy>
  <cp:revision>47</cp:revision>
  <cp:lastPrinted>2014-02-27T15:13:12Z</cp:lastPrinted>
  <dcterms:created xsi:type="dcterms:W3CDTF">2012-07-17T10:16:36Z</dcterms:created>
  <dcterms:modified xsi:type="dcterms:W3CDTF">2015-01-20T16:44:33Z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TC060874521031</vt:lpwstr>
  </property>
</Properties>
</file>